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6" r:id="rId4"/>
    <p:sldId id="264" r:id="rId5"/>
    <p:sldId id="263" r:id="rId6"/>
    <p:sldId id="258" r:id="rId7"/>
    <p:sldId id="259" r:id="rId8"/>
    <p:sldId id="260" r:id="rId9"/>
    <p:sldId id="261" r:id="rId10"/>
    <p:sldId id="265" r:id="rId11"/>
    <p:sldId id="269" r:id="rId12"/>
    <p:sldId id="270" r:id="rId13"/>
  </p:sldIdLst>
  <p:sldSz cx="9144000" cy="5143500" type="screen16x9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63688" y="20328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Listening to the continents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75656" y="771550"/>
            <a:ext cx="6400800" cy="1314450"/>
          </a:xfrm>
        </p:spPr>
        <p:txBody>
          <a:bodyPr/>
          <a:lstStyle/>
          <a:p>
            <a:r>
              <a:rPr lang="it-IT" dirty="0" smtClean="0"/>
              <a:t>AFRICA</a:t>
            </a:r>
            <a:endParaRPr lang="it-IT" dirty="0"/>
          </a:p>
          <a:p>
            <a:endParaRPr lang="it-IT" dirty="0"/>
          </a:p>
        </p:txBody>
      </p:sp>
      <p:pic>
        <p:nvPicPr>
          <p:cNvPr id="1026" name="Picture 2" descr="C:\FIAC-IFCA\_ATTIVITA'\_2021\@1991_2021_30°-FIAC\@SITO_GRAFICA\PHOTOGALLERY\CONTINENTI\2_Afri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16765" b="5873"/>
          <a:stretch/>
        </p:blipFill>
        <p:spPr bwMode="auto">
          <a:xfrm>
            <a:off x="2915816" y="1273157"/>
            <a:ext cx="5760640" cy="314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FIAC-IFCA\_ATTIVITA'\_2021\@1991_2021_30°-FIAC\@SITO_GRAFICA\PHOTOGALLERY\CONTINENTI\8_Africa_Online2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32" y="431800"/>
            <a:ext cx="7264401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627534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Kenya: Project for lay people’s formation (2006-2009)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Lay people – full participants in the mission of the Church in the world.</a:t>
            </a:r>
            <a:endParaRPr lang="it-IT" dirty="0"/>
          </a:p>
        </p:txBody>
      </p:sp>
      <p:pic>
        <p:nvPicPr>
          <p:cNvPr id="1026" name="Picture 2" descr="C:\Users\ida\Desktop\Kenya2009-768x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47" y="2077638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627534"/>
            <a:ext cx="7380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</a:rPr>
              <a:t>Clubs de la paix : chemin du 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dialogue</a:t>
            </a:r>
            <a:b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3000" b="1" dirty="0" err="1">
                <a:solidFill>
                  <a:schemeClr val="accent1">
                    <a:lumMod val="75000"/>
                  </a:schemeClr>
                </a:solidFill>
              </a:rPr>
              <a:t>reconciliation</a:t>
            </a:r>
            <a:r>
              <a:rPr lang="fr-FR" sz="3000" b="1" dirty="0">
                <a:solidFill>
                  <a:schemeClr val="accent1">
                    <a:lumMod val="75000"/>
                  </a:schemeClr>
                </a:solidFill>
              </a:rPr>
              <a:t> au Burundi 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2016-2019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Projet financé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par le Forum International de l’Action catholique (FIAC)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et par la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Conférence des Evêques Italiens (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CEI –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fondi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8 per mille )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3" name="Image 16" descr="C:\Users\pc\AppData\Local\Microsoft\Windows\Temporary Internet Files\Content.Word\DSC_13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9" y="2811780"/>
            <a:ext cx="5760720" cy="23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FIAC-IFCA\=COORDINAMENTI\=CONTINENTI\=AFRICA_FIAC\RWANDA\KIGALI_agosto2019\Kigali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543" y="2811780"/>
            <a:ext cx="3055620" cy="229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5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612576" y="271941"/>
            <a:ext cx="6400800" cy="1314450"/>
          </a:xfrm>
        </p:spPr>
        <p:txBody>
          <a:bodyPr/>
          <a:lstStyle/>
          <a:p>
            <a:r>
              <a:rPr lang="it-IT" sz="4500" b="1" dirty="0" smtClean="0"/>
              <a:t>AFRICA</a:t>
            </a:r>
            <a:endParaRPr lang="it-IT" sz="4500" b="1" dirty="0"/>
          </a:p>
          <a:p>
            <a:endParaRPr lang="it-IT" dirty="0"/>
          </a:p>
        </p:txBody>
      </p:sp>
      <p:pic>
        <p:nvPicPr>
          <p:cNvPr id="1026" name="Picture 2" descr="C:\FIAC-IFCA\_ATTIVITA'\_2021\@1991_2021_30°-FIAC\@SITO_GRAFICA\PHOTOGALLERY\CONTINENTI\2_Afric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16765" b="5873"/>
          <a:stretch/>
        </p:blipFill>
        <p:spPr bwMode="auto">
          <a:xfrm>
            <a:off x="6156176" y="267494"/>
            <a:ext cx="2664296" cy="145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28850" y="1135838"/>
            <a:ext cx="27363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MEMBER COUNTRIES</a:t>
            </a:r>
          </a:p>
          <a:p>
            <a:r>
              <a:rPr lang="it-IT" sz="1400" dirty="0"/>
              <a:t>Burundi</a:t>
            </a:r>
          </a:p>
          <a:p>
            <a:r>
              <a:rPr lang="it-IT" sz="1400" dirty="0"/>
              <a:t>Burkina Faso</a:t>
            </a:r>
          </a:p>
          <a:p>
            <a:r>
              <a:rPr lang="it-IT" sz="1400" dirty="0"/>
              <a:t>Cameroon</a:t>
            </a:r>
          </a:p>
          <a:p>
            <a:r>
              <a:rPr lang="it-IT" sz="1400" dirty="0"/>
              <a:t>Ivory </a:t>
            </a:r>
            <a:r>
              <a:rPr lang="it-IT" sz="1400" dirty="0" err="1"/>
              <a:t>Coast</a:t>
            </a:r>
            <a:endParaRPr lang="it-IT" sz="1400" dirty="0"/>
          </a:p>
          <a:p>
            <a:r>
              <a:rPr lang="it-IT" sz="1400" dirty="0"/>
              <a:t>Congo B.</a:t>
            </a:r>
          </a:p>
          <a:p>
            <a:r>
              <a:rPr lang="it-IT" sz="1400" dirty="0"/>
              <a:t>Gabon</a:t>
            </a:r>
          </a:p>
          <a:p>
            <a:r>
              <a:rPr lang="it-IT" sz="1400" dirty="0" err="1"/>
              <a:t>Equatorial</a:t>
            </a:r>
            <a:r>
              <a:rPr lang="it-IT" sz="1400" dirty="0"/>
              <a:t> Guinea</a:t>
            </a:r>
          </a:p>
          <a:p>
            <a:r>
              <a:rPr lang="it-IT" sz="1400" dirty="0"/>
              <a:t>Kenya</a:t>
            </a:r>
          </a:p>
          <a:p>
            <a:r>
              <a:rPr lang="it-IT" sz="1400" dirty="0"/>
              <a:t>Mali</a:t>
            </a:r>
          </a:p>
          <a:p>
            <a:r>
              <a:rPr lang="it-IT" sz="1400" dirty="0"/>
              <a:t>Central </a:t>
            </a:r>
            <a:r>
              <a:rPr lang="it-IT" sz="1400" dirty="0" err="1"/>
              <a:t>African</a:t>
            </a:r>
            <a:r>
              <a:rPr lang="it-IT" sz="1400" dirty="0"/>
              <a:t> Republic</a:t>
            </a:r>
          </a:p>
          <a:p>
            <a:r>
              <a:rPr lang="it-IT" sz="1400" dirty="0" err="1"/>
              <a:t>Democratic</a:t>
            </a:r>
            <a:r>
              <a:rPr lang="it-IT" sz="1400" dirty="0"/>
              <a:t> Republic of Congo</a:t>
            </a:r>
          </a:p>
          <a:p>
            <a:r>
              <a:rPr lang="it-IT" sz="1400" dirty="0" err="1"/>
              <a:t>Rwanda</a:t>
            </a:r>
            <a:endParaRPr lang="it-IT" sz="1400" dirty="0"/>
          </a:p>
          <a:p>
            <a:r>
              <a:rPr lang="it-IT" sz="1400" dirty="0"/>
              <a:t>Senegal</a:t>
            </a:r>
          </a:p>
          <a:p>
            <a:r>
              <a:rPr lang="it-IT" sz="1400" dirty="0"/>
              <a:t>Sudan</a:t>
            </a:r>
          </a:p>
          <a:p>
            <a:r>
              <a:rPr lang="it-IT" sz="1400" dirty="0"/>
              <a:t>Tanzania</a:t>
            </a:r>
          </a:p>
          <a:p>
            <a:r>
              <a:rPr lang="it-IT" sz="1400" dirty="0"/>
              <a:t>Uganda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65154" y="2283718"/>
            <a:ext cx="2655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OBSERVER COUNTRIES</a:t>
            </a:r>
          </a:p>
          <a:p>
            <a:r>
              <a:rPr lang="it-IT" sz="1400" dirty="0"/>
              <a:t>Benin</a:t>
            </a:r>
          </a:p>
          <a:p>
            <a:r>
              <a:rPr lang="it-IT" sz="1400" dirty="0"/>
              <a:t>Chad</a:t>
            </a:r>
          </a:p>
          <a:p>
            <a:r>
              <a:rPr lang="it-IT" sz="1400" dirty="0" err="1"/>
              <a:t>Egypt</a:t>
            </a:r>
            <a:endParaRPr lang="it-IT" sz="1400" dirty="0"/>
          </a:p>
          <a:p>
            <a:r>
              <a:rPr lang="it-IT" sz="1400" dirty="0"/>
              <a:t>Ghana</a:t>
            </a:r>
          </a:p>
          <a:p>
            <a:r>
              <a:rPr lang="it-IT" sz="1400" dirty="0"/>
              <a:t>Niger</a:t>
            </a:r>
          </a:p>
          <a:p>
            <a:r>
              <a:rPr lang="it-IT" sz="1400" dirty="0"/>
              <a:t>Nigeria</a:t>
            </a:r>
          </a:p>
          <a:p>
            <a:r>
              <a:rPr lang="it-IT" sz="1400" dirty="0"/>
              <a:t>Togo</a:t>
            </a:r>
          </a:p>
          <a:p>
            <a:r>
              <a:rPr lang="it-IT" sz="1400" dirty="0"/>
              <a:t>Zambia</a:t>
            </a:r>
          </a:p>
        </p:txBody>
      </p:sp>
    </p:spTree>
    <p:extLst>
      <p:ext uri="{BB962C8B-B14F-4D97-AF65-F5344CB8AC3E}">
        <p14:creationId xmlns:p14="http://schemas.microsoft.com/office/powerpoint/2010/main" val="30671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FIAC-IFCA\_ATTIVITA'\_2021\@1991_2021_30°-FIAC\@SITO_GRAFICA\PHOTOGALLERY\CONTINENTI\3_Nairobi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FIAC-IFCA\_ATTIVITA'\_2021\@1991_2021_30°-FIAC\@SITO_GRAFICA\PHOTOGALLERY\CONTINENTI\2002_Bujumb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7155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FIAC-IFCA\_ATTIVITA'\_2021\@1991_2021_30°-FIAC\@SITO_GRAFICA\PHOTOGALLERY\CONTINENTI\2006_Lugaz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/>
          <a:stretch/>
        </p:blipFill>
        <p:spPr bwMode="auto">
          <a:xfrm>
            <a:off x="2468141" y="302557"/>
            <a:ext cx="6675859" cy="48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FIAC-IFCA\_ATTIVITA'\_2021\@1991_2021_30°-FIAC\@SITO_GRAFICA\PHOTOGALLERY\CONTINENTI\4_Kigali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78" y="429351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FIAC-IFCA\_ATTIVITA'\_2021\@1991_2021_30°-FIAC\@SITO_GRAFICA\PHOTOGALLERY\CONTINENTI\5_Dakar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15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FIAC-IFCA\_ATTIVITA'\_2021\@1991_2021_30°-FIAC\@SITO_GRAFICA\PHOTOGALLERY\CONTINENTI\6_Kigali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54204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FIAC-IFCA\_ATTIVITA'\_2021\@1991_2021_30°-FIAC\@SITO_GRAFICA\PHOTOGALLERY\CONTINENTI\7_Bujumbura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15" y="431800"/>
            <a:ext cx="7264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78</Words>
  <Application>Microsoft Office PowerPoint</Application>
  <PresentationFormat>Presentazione su schermo (16:9)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Listening to the continents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ida</dc:creator>
  <cp:lastModifiedBy>ida</cp:lastModifiedBy>
  <cp:revision>19</cp:revision>
  <dcterms:created xsi:type="dcterms:W3CDTF">2021-11-19T09:36:24Z</dcterms:created>
  <dcterms:modified xsi:type="dcterms:W3CDTF">2021-11-25T12:00:40Z</dcterms:modified>
</cp:coreProperties>
</file>