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64" r:id="rId4"/>
    <p:sldId id="272" r:id="rId5"/>
    <p:sldId id="258" r:id="rId6"/>
    <p:sldId id="262" r:id="rId7"/>
    <p:sldId id="268" r:id="rId8"/>
    <p:sldId id="269" r:id="rId9"/>
    <p:sldId id="270" r:id="rId10"/>
    <p:sldId id="271" r:id="rId11"/>
    <p:sldId id="274" r:id="rId12"/>
  </p:sldIdLst>
  <p:sldSz cx="9144000" cy="5143500" type="screen16x9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5696" y="19548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Listening to the continents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22804" y="627534"/>
            <a:ext cx="6400800" cy="1314450"/>
          </a:xfrm>
        </p:spPr>
        <p:txBody>
          <a:bodyPr/>
          <a:lstStyle/>
          <a:p>
            <a:r>
              <a:rPr lang="it-IT" dirty="0" smtClean="0"/>
              <a:t>AMERICA</a:t>
            </a:r>
            <a:endParaRPr lang="it-IT" dirty="0"/>
          </a:p>
          <a:p>
            <a:endParaRPr lang="it-IT" dirty="0"/>
          </a:p>
        </p:txBody>
      </p:sp>
      <p:pic>
        <p:nvPicPr>
          <p:cNvPr id="2050" name="Picture 2" descr="C:\FIAC-IFCA\_ATTIVITA'\_2021\@1991_2021_30°-FIAC\@SITO_GRAFICA\PHOTOGALLERY\CONTINENTI\20_AMER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5937" b="9461"/>
          <a:stretch/>
        </p:blipFill>
        <p:spPr bwMode="auto">
          <a:xfrm>
            <a:off x="3131840" y="1059582"/>
            <a:ext cx="5488882" cy="35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FIAC-IFCA\_ATTIVITA'\_2021\@1991_2021_30°-FIAC\@SITO_GRAFICA\PHOTOGALLERY\CONTINENTI\29_AMERICA_2020-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6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da\Desktop\79139126_2897217850311946_37275583504816537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98" y="240719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da\Desktop\IMG-20180512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8" y="2407196"/>
            <a:ext cx="4269060" cy="27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83768" y="77155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843000" y="555526"/>
            <a:ext cx="69701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dirty="0" smtClean="0"/>
              <a:t>¡</a:t>
            </a:r>
            <a:r>
              <a:rPr lang="it-IT" sz="4500" b="1" dirty="0" err="1" smtClean="0">
                <a:solidFill>
                  <a:schemeClr val="accent1">
                    <a:lumMod val="75000"/>
                  </a:schemeClr>
                </a:solidFill>
              </a:rPr>
              <a:t>Bienvenida</a:t>
            </a:r>
            <a:r>
              <a:rPr lang="it-IT" sz="4500" b="1" dirty="0" smtClean="0">
                <a:solidFill>
                  <a:schemeClr val="accent1">
                    <a:lumMod val="75000"/>
                  </a:schemeClr>
                </a:solidFill>
              </a:rPr>
              <a:t> AC URUGUAY!</a:t>
            </a:r>
            <a:endParaRPr lang="it-IT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2706" y="555526"/>
            <a:ext cx="6400800" cy="752211"/>
          </a:xfrm>
        </p:spPr>
        <p:txBody>
          <a:bodyPr>
            <a:normAutofit lnSpcReduction="10000"/>
          </a:bodyPr>
          <a:lstStyle/>
          <a:p>
            <a:r>
              <a:rPr lang="it-IT" sz="4500" b="1" dirty="0" smtClean="0"/>
              <a:t>AMERICA</a:t>
            </a:r>
            <a:endParaRPr lang="it-IT" sz="4500" b="1" dirty="0"/>
          </a:p>
          <a:p>
            <a:endParaRPr lang="it-IT" dirty="0"/>
          </a:p>
        </p:txBody>
      </p:sp>
      <p:pic>
        <p:nvPicPr>
          <p:cNvPr id="2050" name="Picture 2" descr="C:\FIAC-IFCA\_ATTIVITA'\_2021\@1991_2021_30°-FIAC\@SITO_GRAFICA\PHOTOGALLERY\CONTINENTI\20_AMERIC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5937" b="9461"/>
          <a:stretch/>
        </p:blipFill>
        <p:spPr bwMode="auto">
          <a:xfrm>
            <a:off x="6516216" y="10277"/>
            <a:ext cx="2304256" cy="14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987824" y="1987207"/>
            <a:ext cx="22277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MEMBER COUNTRIES</a:t>
            </a:r>
          </a:p>
          <a:p>
            <a:r>
              <a:rPr lang="es-ES" dirty="0"/>
              <a:t>Argentina</a:t>
            </a:r>
          </a:p>
          <a:p>
            <a:r>
              <a:rPr lang="es-ES" dirty="0"/>
              <a:t>Colombia</a:t>
            </a:r>
          </a:p>
          <a:p>
            <a:r>
              <a:rPr lang="es-ES" dirty="0"/>
              <a:t>Ecuador</a:t>
            </a:r>
          </a:p>
          <a:p>
            <a:r>
              <a:rPr lang="es-ES" dirty="0"/>
              <a:t>Mexico</a:t>
            </a:r>
          </a:p>
          <a:p>
            <a:r>
              <a:rPr lang="es-ES" dirty="0"/>
              <a:t>Paraguay</a:t>
            </a:r>
          </a:p>
          <a:p>
            <a:r>
              <a:rPr lang="es-ES" dirty="0"/>
              <a:t>Perù</a:t>
            </a:r>
          </a:p>
          <a:p>
            <a:r>
              <a:rPr lang="es-ES" dirty="0"/>
              <a:t>Uruguay</a:t>
            </a:r>
          </a:p>
          <a:p>
            <a:r>
              <a:rPr lang="es-ES" dirty="0"/>
              <a:t>Venezuela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24128" y="1987208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OBSERVER COUNTRIES</a:t>
            </a:r>
          </a:p>
          <a:p>
            <a:r>
              <a:rPr lang="es-ES" dirty="0"/>
              <a:t>Brazil</a:t>
            </a:r>
          </a:p>
          <a:p>
            <a:r>
              <a:rPr lang="es-ES" dirty="0"/>
              <a:t>Chile</a:t>
            </a:r>
          </a:p>
          <a:p>
            <a:r>
              <a:rPr lang="es-ES" dirty="0"/>
              <a:t>Cuba</a:t>
            </a:r>
          </a:p>
          <a:p>
            <a:r>
              <a:rPr lang="es-ES" dirty="0"/>
              <a:t>Costa Rica</a:t>
            </a:r>
          </a:p>
          <a:p>
            <a:r>
              <a:rPr lang="es-ES" dirty="0"/>
              <a:t>Guatemala</a:t>
            </a:r>
          </a:p>
          <a:p>
            <a:r>
              <a:rPr lang="es-ES" dirty="0"/>
              <a:t>El Salvador</a:t>
            </a:r>
          </a:p>
          <a:p>
            <a:r>
              <a:rPr lang="es-ES" dirty="0"/>
              <a:t>Nicaragua</a:t>
            </a:r>
          </a:p>
          <a:p>
            <a:r>
              <a:rPr lang="es-ES" dirty="0"/>
              <a:t>Usa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93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IAC-IFCA\_ATTIVITA'\_2021\@1991_2021_30°-FIAC\@SITO_GRAFICA\PHOTOGALLERY\CONTINENTI\1994_Carac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/>
          <a:stretch/>
        </p:blipFill>
        <p:spPr bwMode="auto">
          <a:xfrm>
            <a:off x="2730674" y="431799"/>
            <a:ext cx="6400334" cy="47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FIAC-IFCA\_ATTIVITA'\_2021\@1991_2021_30°-FIAC\@SITO_GRAFICA\PHOTOGALLERY\CONTINENTI\22_AMERICA_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FIAC-IFCA\_ATTIVITA'\_2021\@1991_2021_30°-FIAC\@SITO_GRAFICA\PHOTOGALLERY\CONTINENTI\23_AMERICA_1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451055"/>
            <a:ext cx="72644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FIAC-IFCA\_ATTIVITA'\_2021\@1991_2021_30°-FIAC\@SITO_GRAFICA\PHOTOGALLERY\CONTINENTI\25_AMERICA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429285"/>
            <a:ext cx="72644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FIAC-IFCA\_ATTIVITA'\_2021\@1991_2021_30°-FIAC\@SITO_GRAFICA\PHOTOGALLERY\CONTINENTI\27_AMERICA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431800"/>
            <a:ext cx="72644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FIAC-IFCA\_ATTIVITA'\_2021\@1991_2021_30°-FIAC\@SITO_GRAFICA\PHOTOGALLERY\CONTINENTI\2015_Monter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52338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FIAC-IFCA\_ATTIVITA'\_2021\@1991_2021_30°-FIAC\@SITO_GRAFICA\PHOTOGALLERY\CONTINENTI\28_AMERICA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431800"/>
            <a:ext cx="72644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</Words>
  <Application>Microsoft Office PowerPoint</Application>
  <PresentationFormat>Presentazione su schermo (16:9)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Listening to the continents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ida</dc:creator>
  <cp:lastModifiedBy>ida</cp:lastModifiedBy>
  <cp:revision>22</cp:revision>
  <cp:lastPrinted>2021-11-24T10:31:30Z</cp:lastPrinted>
  <dcterms:created xsi:type="dcterms:W3CDTF">2021-11-19T09:36:24Z</dcterms:created>
  <dcterms:modified xsi:type="dcterms:W3CDTF">2021-11-25T08:00:46Z</dcterms:modified>
</cp:coreProperties>
</file>