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9" r:id="rId4"/>
    <p:sldId id="258" r:id="rId5"/>
    <p:sldId id="268" r:id="rId6"/>
  </p:sldIdLst>
  <p:sldSz cx="9144000" cy="5143500" type="screen16x9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12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74523" y="339502"/>
            <a:ext cx="6400800" cy="1314450"/>
          </a:xfrm>
        </p:spPr>
        <p:txBody>
          <a:bodyPr/>
          <a:lstStyle/>
          <a:p>
            <a:r>
              <a:rPr lang="it-IT" sz="4500" b="1" dirty="0" smtClean="0"/>
              <a:t>ASIA</a:t>
            </a:r>
            <a:endParaRPr lang="it-IT" sz="4500" b="1" dirty="0"/>
          </a:p>
          <a:p>
            <a:endParaRPr lang="it-IT" dirty="0"/>
          </a:p>
        </p:txBody>
      </p:sp>
      <p:pic>
        <p:nvPicPr>
          <p:cNvPr id="1026" name="Picture 2" descr="C:\FIAC-IFCA\_ATTIVITA'\_2021\@1991_2021_30°-FIAC\@SITO_GRAFICA\PHOTOGALLERY\CONTINENTI\40_AS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3845"/>
          <a:stretch/>
        </p:blipFill>
        <p:spPr bwMode="auto">
          <a:xfrm>
            <a:off x="2555776" y="1203598"/>
            <a:ext cx="63319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582377"/>
            <a:ext cx="6400800" cy="1314450"/>
          </a:xfrm>
        </p:spPr>
        <p:txBody>
          <a:bodyPr/>
          <a:lstStyle/>
          <a:p>
            <a:r>
              <a:rPr lang="it-IT" sz="4500" b="1" dirty="0" smtClean="0"/>
              <a:t>ASIA</a:t>
            </a:r>
            <a:endParaRPr lang="it-IT" sz="4500" b="1" dirty="0"/>
          </a:p>
          <a:p>
            <a:endParaRPr lang="it-IT" dirty="0"/>
          </a:p>
        </p:txBody>
      </p:sp>
      <p:pic>
        <p:nvPicPr>
          <p:cNvPr id="1026" name="Picture 2" descr="C:\FIAC-IFCA\_ATTIVITA'\_2021\@1991_2021_30°-FIAC\@SITO_GRAFICA\PHOTOGALLERY\CONTINENTI\40_AS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3845"/>
          <a:stretch/>
        </p:blipFill>
        <p:spPr bwMode="auto">
          <a:xfrm>
            <a:off x="5436096" y="411510"/>
            <a:ext cx="346749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267744" y="239728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MEMBER COUNTRIES</a:t>
            </a:r>
          </a:p>
          <a:p>
            <a:r>
              <a:rPr lang="it-IT" dirty="0"/>
              <a:t>Philippines</a:t>
            </a:r>
          </a:p>
          <a:p>
            <a:r>
              <a:rPr lang="it-IT" dirty="0"/>
              <a:t>Myanmar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253969" y="235572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OBSERVER COUNTRIES</a:t>
            </a:r>
          </a:p>
          <a:p>
            <a:r>
              <a:rPr lang="en-US" dirty="0"/>
              <a:t>Korea</a:t>
            </a:r>
          </a:p>
          <a:p>
            <a:r>
              <a:rPr lang="en-US" dirty="0"/>
              <a:t>India</a:t>
            </a:r>
          </a:p>
          <a:p>
            <a:r>
              <a:rPr lang="en-US" dirty="0"/>
              <a:t>Laos</a:t>
            </a:r>
          </a:p>
          <a:p>
            <a:r>
              <a:rPr lang="en-US" dirty="0"/>
              <a:t>Lebanon</a:t>
            </a:r>
          </a:p>
          <a:p>
            <a:r>
              <a:rPr lang="en-US" dirty="0" smtClean="0"/>
              <a:t>Thailand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FIAC-IFCA\_ATTIVITA'\_2021\@1991_2021_30°-FIAC\@SITO_GRAFICA\PHOTOGALLERY\CONTINENTI\41_ASIA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52" y="413544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FIAC-IFCA\_ATTIVITA'\_2021\@1991_2021_30°-FIAC\@SITO_GRAFICA\PHOTOGALLERY\CONTINENTI\42_ASIA_20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4"/>
          <a:stretch/>
        </p:blipFill>
        <p:spPr bwMode="auto">
          <a:xfrm>
            <a:off x="73998" y="2430228"/>
            <a:ext cx="7264400" cy="27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da\Desktop\TopMyanmarGrupp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/>
          <a:stretch/>
        </p:blipFill>
        <p:spPr bwMode="auto">
          <a:xfrm>
            <a:off x="4499992" y="2427734"/>
            <a:ext cx="4677505" cy="27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FIAC-IFCA\_ATTIVITA'\_2021\@1991_2021_30°-FIAC\@SITO_GRAFICA\PHOTOGALLERY\CONTINENTI\40_ASI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3845"/>
          <a:stretch/>
        </p:blipFill>
        <p:spPr bwMode="auto">
          <a:xfrm>
            <a:off x="5604653" y="411510"/>
            <a:ext cx="346749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870156" y="593271"/>
            <a:ext cx="4464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chemeClr val="accent1">
                    <a:lumMod val="75000"/>
                  </a:schemeClr>
                </a:solidFill>
              </a:rPr>
              <a:t>50° CA </a:t>
            </a:r>
            <a:r>
              <a:rPr lang="it-IT" sz="3000" b="1" dirty="0" smtClean="0">
                <a:solidFill>
                  <a:schemeClr val="accent1">
                    <a:lumMod val="75000"/>
                  </a:schemeClr>
                </a:solidFill>
              </a:rPr>
              <a:t>MYANMAR</a:t>
            </a:r>
          </a:p>
          <a:p>
            <a:pPr algn="ctr"/>
            <a:r>
              <a:rPr lang="it-IT" sz="3000" b="1" dirty="0" smtClean="0">
                <a:solidFill>
                  <a:schemeClr val="accent1">
                    <a:lumMod val="75000"/>
                  </a:schemeClr>
                </a:solidFill>
              </a:rPr>
              <a:t>Golden </a:t>
            </a:r>
            <a:r>
              <a:rPr lang="it-IT" sz="3000" b="1" dirty="0" err="1" smtClean="0">
                <a:solidFill>
                  <a:schemeClr val="accent1">
                    <a:lumMod val="75000"/>
                  </a:schemeClr>
                </a:solidFill>
              </a:rPr>
              <a:t>Jubilee</a:t>
            </a:r>
            <a:r>
              <a:rPr lang="it-IT" sz="3000" b="1" dirty="0" smtClean="0">
                <a:solidFill>
                  <a:schemeClr val="accent1">
                    <a:lumMod val="75000"/>
                  </a:schemeClr>
                </a:solidFill>
              </a:rPr>
              <a:t> 2019</a:t>
            </a:r>
            <a:endParaRPr lang="it-IT" sz="3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16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FIAC-IFCA\_ATTIVITA'\_2021\@1991_2021_30°-FIAC\@SITO_GRAFICA\PHOTOGALLERY\CONTINENTI\43_ASIA_2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 bwMode="auto">
          <a:xfrm>
            <a:off x="2279735" y="260428"/>
            <a:ext cx="6864263" cy="48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</Words>
  <Application>Microsoft Office PowerPoint</Application>
  <PresentationFormat>Presentazione su schermo (16:9)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ida</dc:creator>
  <cp:lastModifiedBy>ida</cp:lastModifiedBy>
  <cp:revision>17</cp:revision>
  <dcterms:created xsi:type="dcterms:W3CDTF">2021-11-19T09:36:24Z</dcterms:created>
  <dcterms:modified xsi:type="dcterms:W3CDTF">2021-11-25T08:14:09Z</dcterms:modified>
</cp:coreProperties>
</file>