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8" r:id="rId11"/>
    <p:sldId id="266" r:id="rId12"/>
    <p:sldId id="270" r:id="rId13"/>
    <p:sldId id="271" r:id="rId14"/>
  </p:sldIdLst>
  <p:sldSz cx="9144000" cy="5143500" type="screen16x9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12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9632" y="41151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Listening to the continents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79712" y="843558"/>
            <a:ext cx="6400800" cy="1314450"/>
          </a:xfrm>
        </p:spPr>
        <p:txBody>
          <a:bodyPr/>
          <a:lstStyle/>
          <a:p>
            <a:r>
              <a:rPr lang="en-US" dirty="0"/>
              <a:t>Europe-Mediterranean</a:t>
            </a:r>
            <a:endParaRPr lang="it-IT" dirty="0"/>
          </a:p>
          <a:p>
            <a:endParaRPr lang="it-IT" dirty="0"/>
          </a:p>
        </p:txBody>
      </p:sp>
      <p:pic>
        <p:nvPicPr>
          <p:cNvPr id="6" name="Picture 2" descr="C:\FIAC-IFCA\_ATTIVITA'\_2021\@1991_2021_30°-FIAC\@SITO_GRAFICA\PHOTOGALLERY\TAPPE\10_Europ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1" b="13543"/>
          <a:stretch/>
        </p:blipFill>
        <p:spPr bwMode="auto">
          <a:xfrm>
            <a:off x="2536354" y="1347614"/>
            <a:ext cx="5734864" cy="276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0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FIAC-IFCA\_ATTIVITA'\_2021\@1991_2021_30°-FIAC\@SITO_GRAFICA\PHOTOGALLERY\CONTINENTI\2019_WeAre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52338"/>
            <a:ext cx="72644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FIAC-IFCA\_ATTIVITA'\_2021\@1991_2021_30°-FIAC\@SITO_GRAFICA\PHOTOGALLERY\TAPPE\17_EUROPA_20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4"/>
          <a:stretch/>
        </p:blipFill>
        <p:spPr bwMode="auto">
          <a:xfrm>
            <a:off x="2567836" y="431800"/>
            <a:ext cx="6576164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55776" y="559907"/>
            <a:ext cx="61926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dirty="0" smtClean="0">
                <a:solidFill>
                  <a:schemeClr val="accent1">
                    <a:lumMod val="75000"/>
                  </a:schemeClr>
                </a:solidFill>
              </a:rPr>
              <a:t>A new </a:t>
            </a:r>
            <a:r>
              <a:rPr lang="it-IT" sz="3500" b="1" dirty="0" err="1" smtClean="0">
                <a:solidFill>
                  <a:schemeClr val="accent1">
                    <a:lumMod val="75000"/>
                  </a:schemeClr>
                </a:solidFill>
              </a:rPr>
              <a:t>Catholic</a:t>
            </a:r>
            <a:r>
              <a:rPr lang="it-IT" sz="3500" b="1" dirty="0" smtClean="0">
                <a:solidFill>
                  <a:schemeClr val="accent1">
                    <a:lumMod val="75000"/>
                  </a:schemeClr>
                </a:solidFill>
              </a:rPr>
              <a:t> Action in Albania</a:t>
            </a:r>
            <a:endParaRPr lang="it-IT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ida\Desktop\Lezha_2017_AlbaniaPostCon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94" y="1498293"/>
            <a:ext cx="7292606" cy="36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06813" y="240267"/>
            <a:ext cx="6599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</a:rPr>
              <a:t>Mi </a:t>
            </a:r>
            <a:r>
              <a:rPr lang="it-IT" sz="2800" b="1" i="1" dirty="0" err="1">
                <a:solidFill>
                  <a:schemeClr val="accent1">
                    <a:lumMod val="75000"/>
                  </a:schemeClr>
                </a:solidFill>
              </a:rPr>
              <a:t>smo</a:t>
            </a:r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</a:rPr>
              <a:t> s </a:t>
            </a:r>
            <a:r>
              <a:rPr lang="it-IT" sz="2800" b="1" i="1" dirty="0" err="1">
                <a:solidFill>
                  <a:schemeClr val="accent1">
                    <a:lumMod val="75000"/>
                  </a:schemeClr>
                </a:solidFill>
              </a:rPr>
              <a:t>vama</a:t>
            </a:r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</a:rPr>
              <a:t> (Siamo con voi</a:t>
            </a:r>
            <a:r>
              <a:rPr lang="it-IT" sz="2800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25 years of friendship of CA Italy with the Interethnic Schools for Europe in Sarajevo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ida\Desktop\IMG-60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t="31849" r="50068"/>
          <a:stretch/>
        </p:blipFill>
        <p:spPr bwMode="auto">
          <a:xfrm>
            <a:off x="0" y="2355726"/>
            <a:ext cx="2555776" cy="280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da\Desktop\IMG_20191118_1234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-198" b="22659"/>
          <a:stretch/>
        </p:blipFill>
        <p:spPr bwMode="auto">
          <a:xfrm>
            <a:off x="6156176" y="1995686"/>
            <a:ext cx="3069511" cy="316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da\Desktop\IMG-6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" y="1032579"/>
            <a:ext cx="1325913" cy="118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da\Desktop\IMG_20191116_1007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/>
          <a:stretch/>
        </p:blipFill>
        <p:spPr bwMode="auto">
          <a:xfrm>
            <a:off x="2600199" y="2422619"/>
            <a:ext cx="3483969" cy="27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7664" y="267494"/>
            <a:ext cx="4680520" cy="131445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500" b="1" dirty="0"/>
              <a:t>Europe-Mediterranean</a:t>
            </a:r>
            <a:endParaRPr lang="it-IT" sz="4500" b="1" dirty="0"/>
          </a:p>
          <a:p>
            <a:endParaRPr lang="it-IT" dirty="0"/>
          </a:p>
        </p:txBody>
      </p:sp>
      <p:pic>
        <p:nvPicPr>
          <p:cNvPr id="6" name="Picture 2" descr="C:\FIAC-IFCA\_ATTIVITA'\_2021\@1991_2021_30°-FIAC\@SITO_GRAFICA\PHOTOGALLERY\TAPPE\10_Europ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1" b="13543"/>
          <a:stretch/>
        </p:blipFill>
        <p:spPr bwMode="auto">
          <a:xfrm>
            <a:off x="5724128" y="195486"/>
            <a:ext cx="2971750" cy="14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347864" y="1850291"/>
            <a:ext cx="2520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MEMBER COUNTRIES</a:t>
            </a:r>
          </a:p>
          <a:p>
            <a:r>
              <a:rPr lang="it-IT" sz="1600" dirty="0"/>
              <a:t>Albania</a:t>
            </a:r>
          </a:p>
          <a:p>
            <a:r>
              <a:rPr lang="it-IT" sz="1600" dirty="0"/>
              <a:t>Austria</a:t>
            </a:r>
          </a:p>
          <a:p>
            <a:r>
              <a:rPr lang="it-IT" sz="1600" dirty="0" err="1"/>
              <a:t>Italy</a:t>
            </a:r>
            <a:endParaRPr lang="it-IT" sz="1600" dirty="0"/>
          </a:p>
          <a:p>
            <a:r>
              <a:rPr lang="it-IT" sz="1600" dirty="0"/>
              <a:t>Malta</a:t>
            </a:r>
          </a:p>
          <a:p>
            <a:r>
              <a:rPr lang="it-IT" sz="1600" dirty="0"/>
              <a:t>Poland</a:t>
            </a:r>
          </a:p>
          <a:p>
            <a:r>
              <a:rPr lang="it-IT" sz="1600" dirty="0"/>
              <a:t>Romania</a:t>
            </a:r>
          </a:p>
          <a:p>
            <a:r>
              <a:rPr lang="it-IT" sz="1600" dirty="0" err="1"/>
              <a:t>Spain</a:t>
            </a:r>
            <a:endParaRPr lang="it-IT" sz="1600" dirty="0"/>
          </a:p>
          <a:p>
            <a:r>
              <a:rPr lang="it-IT" sz="1600" dirty="0" err="1"/>
              <a:t>Switzerland</a:t>
            </a:r>
            <a:r>
              <a:rPr lang="it-IT" sz="1600" dirty="0"/>
              <a:t> (</a:t>
            </a:r>
            <a:r>
              <a:rPr lang="it-IT" sz="1600" dirty="0" err="1"/>
              <a:t>Italian</a:t>
            </a:r>
            <a:r>
              <a:rPr lang="it-IT" sz="1600" dirty="0"/>
              <a:t> Lugano</a:t>
            </a:r>
            <a:r>
              <a:rPr lang="it-IT" sz="1600" dirty="0" smtClean="0"/>
              <a:t>)</a:t>
            </a:r>
          </a:p>
          <a:p>
            <a:endParaRPr lang="it-IT" sz="1600" dirty="0"/>
          </a:p>
          <a:p>
            <a:r>
              <a:rPr lang="it-IT" sz="1600" dirty="0"/>
              <a:t>HOLY LAND (</a:t>
            </a:r>
            <a:r>
              <a:rPr lang="it-IT" sz="1600" dirty="0" err="1"/>
              <a:t>Israel</a:t>
            </a:r>
            <a:r>
              <a:rPr lang="it-IT" sz="1600" dirty="0"/>
              <a:t>, Palestine, Jordan)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031582" y="1850291"/>
            <a:ext cx="26642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OBSERVER COUNTRIES</a:t>
            </a:r>
          </a:p>
          <a:p>
            <a:r>
              <a:rPr lang="it-IT" sz="1600" dirty="0"/>
              <a:t>Bosnia </a:t>
            </a:r>
            <a:r>
              <a:rPr lang="it-IT" sz="1600" dirty="0" err="1"/>
              <a:t>Herzegovina</a:t>
            </a:r>
            <a:endParaRPr lang="it-IT" sz="1600" dirty="0"/>
          </a:p>
          <a:p>
            <a:r>
              <a:rPr lang="it-IT" sz="1600" dirty="0"/>
              <a:t>Bulgaria</a:t>
            </a:r>
          </a:p>
          <a:p>
            <a:r>
              <a:rPr lang="it-IT" sz="1600" dirty="0" err="1"/>
              <a:t>Croatia</a:t>
            </a:r>
            <a:endParaRPr lang="it-IT" sz="1600" dirty="0"/>
          </a:p>
          <a:p>
            <a:r>
              <a:rPr lang="it-IT" sz="1600" dirty="0"/>
              <a:t>France</a:t>
            </a:r>
          </a:p>
          <a:p>
            <a:r>
              <a:rPr lang="it-IT" sz="1600" dirty="0"/>
              <a:t>Germany</a:t>
            </a:r>
          </a:p>
          <a:p>
            <a:r>
              <a:rPr lang="it-IT" sz="1600" dirty="0"/>
              <a:t>Lithuania</a:t>
            </a:r>
          </a:p>
          <a:p>
            <a:r>
              <a:rPr lang="it-IT" sz="1600" dirty="0"/>
              <a:t>Portugal</a:t>
            </a:r>
          </a:p>
          <a:p>
            <a:r>
              <a:rPr lang="it-IT" sz="1600" dirty="0" err="1"/>
              <a:t>Czech</a:t>
            </a:r>
            <a:r>
              <a:rPr lang="it-IT" sz="1600" dirty="0"/>
              <a:t> Republic</a:t>
            </a:r>
          </a:p>
          <a:p>
            <a:r>
              <a:rPr lang="it-IT" sz="1600" dirty="0"/>
              <a:t>Mondava Republic</a:t>
            </a:r>
          </a:p>
          <a:p>
            <a:r>
              <a:rPr lang="it-IT" sz="1600" dirty="0" err="1"/>
              <a:t>Slovakia</a:t>
            </a:r>
            <a:endParaRPr lang="it-IT" sz="1600" dirty="0"/>
          </a:p>
          <a:p>
            <a:r>
              <a:rPr lang="it-IT" sz="1600" dirty="0"/>
              <a:t>Ukraine</a:t>
            </a:r>
          </a:p>
          <a:p>
            <a:r>
              <a:rPr lang="it-IT" sz="1600" dirty="0" err="1"/>
              <a:t>Hungary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9396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FIAC-IFCA\_ATTIVITA'\_2021\@1991_2021_30°-FIAC\@SITO_GRAFICA\PHOTOGALLERY\TAPPE\11_EUROPA_1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54660"/>
            <a:ext cx="72644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FIAC-IFCA\_ATTIVITA'\_2021\@1991_2021_30°-FIAC\@SITO_GRAFICA\PHOTOGALLERY\TAPPE\12_EUROPA_1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31800"/>
            <a:ext cx="72644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FIAC-IFCA\_ATTIVITA'\_2021\@1991_2021_30°-FIAC\@SITO_GRAFICA\PHOTOGALLERY\TAPPE\13_EUROPA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31800"/>
            <a:ext cx="72644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FIAC-IFCA\_ATTIVITA'\_2021\@1991_2021_30°-FIAC\@SITO_GRAFICA\PHOTOGALLERY\TAPPE\14_Europa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08" y="467531"/>
            <a:ext cx="7264401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3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FIAC-IFCA\_ATTIVITA'\_2021\@1991_2021_30°-FIAC\@SITO_GRAFICA\PHOTOGALLERY\CONTINENTI\2010_Krac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802577"/>
            <a:ext cx="6732240" cy="43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2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FIAC-IFCA\_ATTIVITA'\_2021\@1991_2021_30°-FIAC\@SITO_GRAFICA\PHOTOGALLERY\TAPPE\15_EUROPA_2013-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31800"/>
            <a:ext cx="72644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FIAC-IFCA\_ATTIVITA'\_2021\@1991_2021_30°-FIAC\@SITO_GRAFICA\PHOTOGALLERY\TAPPE\16_Europa_2018-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92" y="440756"/>
            <a:ext cx="7264401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76</Words>
  <Application>Microsoft Office PowerPoint</Application>
  <PresentationFormat>Presentazione su schermo (16:9)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Listening to the continents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ida</dc:creator>
  <cp:lastModifiedBy>ida</cp:lastModifiedBy>
  <cp:revision>19</cp:revision>
  <dcterms:created xsi:type="dcterms:W3CDTF">2021-11-19T09:36:24Z</dcterms:created>
  <dcterms:modified xsi:type="dcterms:W3CDTF">2021-11-25T08:30:06Z</dcterms:modified>
</cp:coreProperties>
</file>